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9"/>
  </p:notesMasterIdLst>
  <p:sldIdLst>
    <p:sldId id="258" r:id="rId2"/>
    <p:sldId id="259" r:id="rId3"/>
    <p:sldId id="260" r:id="rId4"/>
    <p:sldId id="29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3" r:id="rId26"/>
    <p:sldId id="284" r:id="rId27"/>
    <p:sldId id="285" r:id="rId28"/>
    <p:sldId id="341" r:id="rId29"/>
    <p:sldId id="286" r:id="rId30"/>
    <p:sldId id="339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42" r:id="rId46"/>
    <p:sldId id="313" r:id="rId47"/>
    <p:sldId id="340" r:id="rId48"/>
    <p:sldId id="314" r:id="rId49"/>
    <p:sldId id="315" r:id="rId50"/>
    <p:sldId id="316" r:id="rId51"/>
    <p:sldId id="317" r:id="rId52"/>
    <p:sldId id="318" r:id="rId53"/>
    <p:sldId id="319" r:id="rId54"/>
    <p:sldId id="321" r:id="rId55"/>
    <p:sldId id="322" r:id="rId56"/>
    <p:sldId id="323" r:id="rId57"/>
    <p:sldId id="324" r:id="rId58"/>
    <p:sldId id="325" r:id="rId59"/>
    <p:sldId id="343" r:id="rId60"/>
    <p:sldId id="326" r:id="rId61"/>
    <p:sldId id="345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44" r:id="rId75"/>
    <p:sldId id="287" r:id="rId76"/>
    <p:sldId id="295" r:id="rId77"/>
    <p:sldId id="289" r:id="rId78"/>
    <p:sldId id="290" r:id="rId79"/>
    <p:sldId id="291" r:id="rId80"/>
    <p:sldId id="292" r:id="rId81"/>
    <p:sldId id="293" r:id="rId82"/>
    <p:sldId id="346" r:id="rId83"/>
    <p:sldId id="347" r:id="rId84"/>
    <p:sldId id="348" r:id="rId85"/>
    <p:sldId id="349" r:id="rId86"/>
    <p:sldId id="294" r:id="rId87"/>
    <p:sldId id="35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B0CBB-3C7E-40ED-9383-BA40AD5B3AF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38351-FC2E-489F-BFB7-031D58DE14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38351-FC2E-489F-BFB7-031D58DE14D3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D4A9-04AC-426A-A817-48F4D58C2FD7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65C8-1635-43AB-8D53-81BCE397BA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Report/Measurement.pdf" TargetMode="External"/><Relationship Id="rId3" Type="http://schemas.openxmlformats.org/officeDocument/2006/relationships/hyperlink" Target="Report/Nutritionist%20report.pdf" TargetMode="External"/><Relationship Id="rId7" Type="http://schemas.openxmlformats.org/officeDocument/2006/relationships/hyperlink" Target="Report/Trainer%20schedule.pdf" TargetMode="External"/><Relationship Id="rId12" Type="http://schemas.openxmlformats.org/officeDocument/2006/relationships/hyperlink" Target="Report/Receptioinst%20Report.pdf" TargetMode="External"/><Relationship Id="rId2" Type="http://schemas.openxmlformats.org/officeDocument/2006/relationships/hyperlink" Target="Report/Customer%20Report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Report/Customer%20schedule.pdf" TargetMode="External"/><Relationship Id="rId11" Type="http://schemas.openxmlformats.org/officeDocument/2006/relationships/hyperlink" Target="Report/Activity.pdf" TargetMode="External"/><Relationship Id="rId5" Type="http://schemas.openxmlformats.org/officeDocument/2006/relationships/hyperlink" Target="Report/Trainer%20attandece%20report.pdf" TargetMode="External"/><Relationship Id="rId10" Type="http://schemas.openxmlformats.org/officeDocument/2006/relationships/hyperlink" Target="Report/Exercise.pdf" TargetMode="External"/><Relationship Id="rId4" Type="http://schemas.openxmlformats.org/officeDocument/2006/relationships/hyperlink" Target="Report/Customer%20attandence%20report.pdf" TargetMode="External"/><Relationship Id="rId9" Type="http://schemas.openxmlformats.org/officeDocument/2006/relationships/hyperlink" Target="Report/Food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Report/Measurement.pdf" TargetMode="External"/><Relationship Id="rId3" Type="http://schemas.openxmlformats.org/officeDocument/2006/relationships/hyperlink" Target="Report/Customer%20attandence%20report.pdf" TargetMode="External"/><Relationship Id="rId7" Type="http://schemas.openxmlformats.org/officeDocument/2006/relationships/hyperlink" Target="Report/Exercise.pdf" TargetMode="External"/><Relationship Id="rId2" Type="http://schemas.openxmlformats.org/officeDocument/2006/relationships/hyperlink" Target="Report/Activity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Report/Trainer%20schedule.pdf" TargetMode="External"/><Relationship Id="rId11" Type="http://schemas.openxmlformats.org/officeDocument/2006/relationships/hyperlink" Target="Report/Receptioinst%20Report.pdf" TargetMode="External"/><Relationship Id="rId5" Type="http://schemas.openxmlformats.org/officeDocument/2006/relationships/hyperlink" Target="Report/Customer%20schedule.pdf" TargetMode="External"/><Relationship Id="rId10" Type="http://schemas.openxmlformats.org/officeDocument/2006/relationships/hyperlink" Target="Report/Trainer%20report.pdf" TargetMode="External"/><Relationship Id="rId4" Type="http://schemas.openxmlformats.org/officeDocument/2006/relationships/hyperlink" Target="Report/Trainer%20attandece%20report.pdf" TargetMode="External"/><Relationship Id="rId9" Type="http://schemas.openxmlformats.org/officeDocument/2006/relationships/hyperlink" Target="Report/Nutritionist%20report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Report/Trainer%20report.pdf" TargetMode="External"/><Relationship Id="rId2" Type="http://schemas.openxmlformats.org/officeDocument/2006/relationships/hyperlink" Target="Report/Customer%20Report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Report/Trainer%20attandece%20report.pdf" TargetMode="External"/><Relationship Id="rId4" Type="http://schemas.openxmlformats.org/officeDocument/2006/relationships/hyperlink" Target="Report/Customer%20attandence%20report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Report/Food.pdf" TargetMode="External"/><Relationship Id="rId2" Type="http://schemas.openxmlformats.org/officeDocument/2006/relationships/hyperlink" Target="Report/Measurement.pdf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REGISTRATION </a:t>
            </a:r>
            <a:r>
              <a:rPr lang="en-US" sz="2000" dirty="0" smtClean="0">
                <a:latin typeface="Arial Black" pitchFamily="34" charset="0"/>
              </a:rPr>
              <a:t>:</a:t>
            </a:r>
            <a:endParaRPr lang="en-US" sz="2000" dirty="0"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617220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In Registration Page All User Can Register Themselves To Join Fitness Hub.</a:t>
            </a:r>
            <a:endParaRPr lang="en-US" sz="2000" dirty="0"/>
          </a:p>
        </p:txBody>
      </p:sp>
      <p:pic>
        <p:nvPicPr>
          <p:cNvPr id="7" name="Picture 6" descr="Screenshot (48).png"/>
          <p:cNvPicPr>
            <a:picLocks noChangeAspect="1"/>
          </p:cNvPicPr>
          <p:nvPr/>
        </p:nvPicPr>
        <p:blipFill>
          <a:blip r:embed="rId2"/>
          <a:srcRect t="8498" b="5534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ADD USER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12).png"/>
          <p:cNvPicPr>
            <a:picLocks noChangeAspect="1"/>
          </p:cNvPicPr>
          <p:nvPr/>
        </p:nvPicPr>
        <p:blipFill>
          <a:blip r:embed="rId2"/>
          <a:srcRect l="15000" t="8498" r="1417" b="5534"/>
          <a:stretch>
            <a:fillRect/>
          </a:stretch>
        </p:blipFill>
        <p:spPr>
          <a:xfrm>
            <a:off x="0" y="609600"/>
            <a:ext cx="91440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102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Admin Can Add User And Allocate User Type ,That Is Trainer ,Receptionist , Nutritionist Or Customer.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USER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8" name="Picture 7" descr="Screenshot (8).png"/>
          <p:cNvPicPr>
            <a:picLocks noChangeAspect="1"/>
          </p:cNvPicPr>
          <p:nvPr/>
        </p:nvPicPr>
        <p:blipFill>
          <a:blip r:embed="rId2"/>
          <a:srcRect l="16667" t="8498" r="1424" b="20356"/>
          <a:stretch>
            <a:fillRect/>
          </a:stretch>
        </p:blipFill>
        <p:spPr>
          <a:xfrm>
            <a:off x="0" y="609600"/>
            <a:ext cx="91440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335280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In Edit User Admin Can Edit Only </a:t>
            </a:r>
            <a:r>
              <a:rPr lang="en-US" sz="2000" dirty="0" err="1" smtClean="0"/>
              <a:t>Usertype</a:t>
            </a:r>
            <a:r>
              <a:rPr lang="en-US" sz="2000" dirty="0" smtClean="0"/>
              <a:t> Of All User Not Whole Details.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DELETE USER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7).png"/>
          <p:cNvPicPr>
            <a:picLocks noChangeAspect="1"/>
          </p:cNvPicPr>
          <p:nvPr/>
        </p:nvPicPr>
        <p:blipFill>
          <a:blip r:embed="rId2"/>
          <a:srcRect l="13333" t="8498" r="1667" b="5534"/>
          <a:stretch>
            <a:fillRect/>
          </a:stretch>
        </p:blipFill>
        <p:spPr>
          <a:xfrm>
            <a:off x="0" y="609600"/>
            <a:ext cx="9144000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Here ,Admin Can Delete Perticular User Record.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EXERCISE LIST: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9).png"/>
          <p:cNvPicPr>
            <a:picLocks noChangeAspect="1"/>
          </p:cNvPicPr>
          <p:nvPr/>
        </p:nvPicPr>
        <p:blipFill>
          <a:blip r:embed="rId2"/>
          <a:srcRect t="8991" b="5595"/>
          <a:stretch>
            <a:fillRect/>
          </a:stretch>
        </p:blipFill>
        <p:spPr>
          <a:xfrm>
            <a:off x="0" y="457200"/>
            <a:ext cx="914400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5334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View Exercise List For Allocating Schedule.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PACKAGES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4" name="Picture 3" descr="Screenshot (17).png"/>
          <p:cNvPicPr>
            <a:picLocks noChangeAspect="1"/>
          </p:cNvPicPr>
          <p:nvPr/>
        </p:nvPicPr>
        <p:blipFill>
          <a:blip r:embed="rId2"/>
          <a:srcRect l="15000" t="18874" r="1667" b="12945"/>
          <a:stretch>
            <a:fillRect/>
          </a:stretch>
        </p:blipFill>
        <p:spPr>
          <a:xfrm>
            <a:off x="0" y="533400"/>
            <a:ext cx="91440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57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Add Perticular Packages And Manage It.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ADD PACKAGE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18).png"/>
          <p:cNvPicPr>
            <a:picLocks noChangeAspect="1"/>
          </p:cNvPicPr>
          <p:nvPr/>
        </p:nvPicPr>
        <p:blipFill>
          <a:blip r:embed="rId2"/>
          <a:srcRect l="15000" t="18874" r="1667" b="12945"/>
          <a:stretch>
            <a:fillRect/>
          </a:stretch>
        </p:blipFill>
        <p:spPr>
          <a:xfrm>
            <a:off x="0" y="533400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244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Here, Admin Can Add Packages By Entering Start Date , End Date Of Package  And Its Amount.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PACKAGE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19).png"/>
          <p:cNvPicPr>
            <a:picLocks noChangeAspect="1"/>
          </p:cNvPicPr>
          <p:nvPr/>
        </p:nvPicPr>
        <p:blipFill>
          <a:blip r:embed="rId2"/>
          <a:srcRect l="15000" t="18874" r="1667" b="11463"/>
          <a:stretch>
            <a:fillRect/>
          </a:stretch>
        </p:blipFill>
        <p:spPr>
          <a:xfrm>
            <a:off x="0" y="609600"/>
            <a:ext cx="9144000" cy="441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51816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Edit And Delete Packages Details From Database.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OFFER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20).png"/>
          <p:cNvPicPr>
            <a:picLocks noChangeAspect="1"/>
          </p:cNvPicPr>
          <p:nvPr/>
        </p:nvPicPr>
        <p:blipFill>
          <a:blip r:embed="rId2"/>
          <a:srcRect l="15000" t="18874" r="1667" b="12945"/>
          <a:stretch>
            <a:fillRect/>
          </a:stretch>
        </p:blipFill>
        <p:spPr>
          <a:xfrm>
            <a:off x="0" y="533400"/>
            <a:ext cx="9144000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47244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Manage All Offers From Offer List.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ADD OFFER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21).png"/>
          <p:cNvPicPr>
            <a:picLocks noChangeAspect="1"/>
          </p:cNvPicPr>
          <p:nvPr/>
        </p:nvPicPr>
        <p:blipFill>
          <a:blip r:embed="rId2"/>
          <a:srcRect l="15000" t="18874" b="20356"/>
          <a:stretch>
            <a:fillRect/>
          </a:stretch>
        </p:blipFill>
        <p:spPr>
          <a:xfrm>
            <a:off x="0" y="685800"/>
            <a:ext cx="9144000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45720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Add Offer With It One Liner Description And Discount Price.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OFFER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22).png"/>
          <p:cNvPicPr>
            <a:picLocks noChangeAspect="1"/>
          </p:cNvPicPr>
          <p:nvPr/>
        </p:nvPicPr>
        <p:blipFill>
          <a:blip r:embed="rId2"/>
          <a:srcRect l="15000" t="18874" r="1667" b="14427"/>
          <a:stretch>
            <a:fillRect/>
          </a:stretch>
        </p:blipFill>
        <p:spPr>
          <a:xfrm>
            <a:off x="0" y="457200"/>
            <a:ext cx="89916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 LOGIN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4" name="Picture 3" descr="Screenshot (7).png"/>
          <p:cNvPicPr>
            <a:picLocks noChangeAspect="1"/>
          </p:cNvPicPr>
          <p:nvPr/>
        </p:nvPicPr>
        <p:blipFill>
          <a:blip r:embed="rId2"/>
          <a:srcRect t="9941" b="4429"/>
          <a:stretch>
            <a:fillRect/>
          </a:stretch>
        </p:blipFill>
        <p:spPr>
          <a:xfrm>
            <a:off x="0" y="609600"/>
            <a:ext cx="91440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102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After Registration User Can Log In The System By Entering Email Id And Valid Password.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If Forget His / Her Password Then By Clicking On Link It Will Be Renewed By Mail.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ACTIVITY LIST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23).png"/>
          <p:cNvPicPr>
            <a:picLocks noChangeAspect="1"/>
          </p:cNvPicPr>
          <p:nvPr/>
        </p:nvPicPr>
        <p:blipFill>
          <a:blip r:embed="rId2"/>
          <a:srcRect l="15000" t="14427" b="12945"/>
          <a:stretch>
            <a:fillRect/>
          </a:stretch>
        </p:blipFill>
        <p:spPr>
          <a:xfrm>
            <a:off x="0" y="533400"/>
            <a:ext cx="91440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1020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Add , Edit And Delete Activity To Manage Activity List.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ACTIVITY CALENDER :</a:t>
            </a:r>
          </a:p>
          <a:p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22).png"/>
          <p:cNvPicPr>
            <a:picLocks noChangeAspect="1"/>
          </p:cNvPicPr>
          <p:nvPr/>
        </p:nvPicPr>
        <p:blipFill>
          <a:blip r:embed="rId2"/>
          <a:srcRect l="9167" t="9980" b="7016"/>
          <a:stretch>
            <a:fillRect/>
          </a:stretch>
        </p:blipFill>
        <p:spPr>
          <a:xfrm>
            <a:off x="0" y="609600"/>
            <a:ext cx="91440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18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SCHEDULE :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TRAINER SCHEDULE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25).png"/>
          <p:cNvPicPr>
            <a:picLocks noChangeAspect="1"/>
          </p:cNvPicPr>
          <p:nvPr/>
        </p:nvPicPr>
        <p:blipFill>
          <a:blip r:embed="rId2"/>
          <a:srcRect l="15000" t="18874" b="18874"/>
          <a:stretch>
            <a:fillRect/>
          </a:stretch>
        </p:blipFill>
        <p:spPr>
          <a:xfrm>
            <a:off x="0" y="990600"/>
            <a:ext cx="9144000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By Trainer Schedule Admin Can Allocate Time Period To Trainers And Edit And Delete     It.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ADD TRAINER SCHEDULE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26).png"/>
          <p:cNvPicPr>
            <a:picLocks noChangeAspect="1"/>
          </p:cNvPicPr>
          <p:nvPr/>
        </p:nvPicPr>
        <p:blipFill>
          <a:blip r:embed="rId2"/>
          <a:srcRect l="15000" t="8498" b="14427"/>
          <a:stretch>
            <a:fillRect/>
          </a:stretch>
        </p:blipFill>
        <p:spPr>
          <a:xfrm>
            <a:off x="0" y="609600"/>
            <a:ext cx="91440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CUSTOMER SCHEDULE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24).png"/>
          <p:cNvPicPr>
            <a:picLocks noChangeAspect="1"/>
          </p:cNvPicPr>
          <p:nvPr/>
        </p:nvPicPr>
        <p:blipFill>
          <a:blip r:embed="rId2"/>
          <a:srcRect l="15000" t="19786" r="1667" b="21838"/>
          <a:stretch>
            <a:fillRect/>
          </a:stretch>
        </p:blipFill>
        <p:spPr>
          <a:xfrm>
            <a:off x="0" y="609600"/>
            <a:ext cx="91440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24400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Also Manages Customer Schedule.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ADD GALLARY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4" name="Picture 3" descr="Screenshot (27).png"/>
          <p:cNvPicPr>
            <a:picLocks noChangeAspect="1"/>
          </p:cNvPicPr>
          <p:nvPr/>
        </p:nvPicPr>
        <p:blipFill>
          <a:blip r:embed="rId2"/>
          <a:srcRect l="15000" t="18874" r="2500" b="27767"/>
          <a:stretch>
            <a:fillRect/>
          </a:stretch>
        </p:blipFill>
        <p:spPr>
          <a:xfrm>
            <a:off x="0" y="685800"/>
            <a:ext cx="91440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5814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Here, Admin Can Upload Photos And Videos By Choosing File And It Will Be Uploaded In The Gallery.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 GALLARY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 descr="Screenshot (28).png"/>
          <p:cNvPicPr>
            <a:picLocks noChangeAspect="1"/>
          </p:cNvPicPr>
          <p:nvPr/>
        </p:nvPicPr>
        <p:blipFill>
          <a:blip r:embed="rId2"/>
          <a:srcRect l="15000" t="18874" r="1667" b="11463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FEEDBACK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29).png"/>
          <p:cNvPicPr>
            <a:picLocks noChangeAspect="1"/>
          </p:cNvPicPr>
          <p:nvPr/>
        </p:nvPicPr>
        <p:blipFill>
          <a:blip r:embed="rId2"/>
          <a:srcRect l="15000" t="18874" r="1667" b="12945"/>
          <a:stretch>
            <a:fillRect/>
          </a:stretch>
        </p:blipFill>
        <p:spPr>
          <a:xfrm>
            <a:off x="0" y="609600"/>
            <a:ext cx="9144000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76800"/>
            <a:ext cx="87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View Feedback Of Customer.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REPORTS :</a:t>
            </a:r>
          </a:p>
          <a:p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2" action="ppaction://hlinkfile"/>
              </a:rPr>
              <a:t>Customer Report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1074591"/>
            <a:ext cx="2775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3" action="ppaction://hlinkfile"/>
              </a:rPr>
              <a:t>Nutritionist Report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452265"/>
            <a:ext cx="586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Attendance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4" action="ppaction://hlinkfile"/>
              </a:rPr>
              <a:t>Customer wise attendance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5" action="ppaction://hlinkfile"/>
              </a:rPr>
              <a:t>Trainer wise attendance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5952" y="254080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Schedule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6" action="ppaction://hlinkfile"/>
              </a:rPr>
              <a:t>Customer wise schedule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7" action="ppaction://hlinkfile"/>
              </a:rPr>
              <a:t>Trainer wise schedule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4102" y="3741130"/>
            <a:ext cx="4391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8" action="ppaction://hlinkfile"/>
              </a:rPr>
              <a:t>Customer Measurement Report</a:t>
            </a:r>
            <a:endParaRPr lang="en-US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72000" y="685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Diet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9" action="ppaction://hlinkfile"/>
              </a:rPr>
              <a:t>Food details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10" action="ppaction://hlinkfile"/>
              </a:rPr>
              <a:t>Exercise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11" action="ppaction://hlinkfile"/>
              </a:rPr>
              <a:t>Activity Report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15512" y="223709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hlinkClick r:id="rId12" action="ppaction://hlinkfile"/>
              </a:rPr>
              <a:t>Receptionist Report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20980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9600" b="1" u="sng" dirty="0" smtClean="0"/>
              <a:t>TRAINER</a:t>
            </a:r>
            <a:endParaRPr lang="en-US" sz="9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2133600"/>
            <a:ext cx="495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u="sng" dirty="0" smtClean="0"/>
              <a:t>ADMIN</a:t>
            </a:r>
            <a:endParaRPr lang="en-US" sz="9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TRAINER DASHBOARD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5"/>
          <a:stretch/>
        </p:blipFill>
        <p:spPr>
          <a:xfrm>
            <a:off x="0" y="858505"/>
            <a:ext cx="9144000" cy="4856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 t="9231" b="6154"/>
          <a:stretch/>
        </p:blipFill>
        <p:spPr>
          <a:xfrm>
            <a:off x="-76200" y="914400"/>
            <a:ext cx="9220200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COMPANY PROFILE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9980" b="5534"/>
          <a:stretch/>
        </p:blipFill>
        <p:spPr>
          <a:xfrm>
            <a:off x="0" y="685801"/>
            <a:ext cx="9144000" cy="5029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MEASURMENT LIST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1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8498" r="2500" b="7016"/>
          <a:stretch/>
        </p:blipFill>
        <p:spPr>
          <a:xfrm>
            <a:off x="0" y="762000"/>
            <a:ext cx="9067800" cy="4952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ADD MEASURMENT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4427" r="1667" b="7016"/>
          <a:stretch/>
        </p:blipFill>
        <p:spPr>
          <a:xfrm>
            <a:off x="0" y="914400"/>
            <a:ext cx="9144000" cy="4876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MEASURMENT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8498" b="7016"/>
          <a:stretch/>
        </p:blipFill>
        <p:spPr>
          <a:xfrm>
            <a:off x="0" y="838201"/>
            <a:ext cx="914400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DELETE MEASURMENT LIST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9979" r="2500" b="9981"/>
          <a:stretch/>
        </p:blipFill>
        <p:spPr>
          <a:xfrm>
            <a:off x="0" y="762001"/>
            <a:ext cx="8915400" cy="472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ADD EXERCISE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5910" r="833" b="5534"/>
          <a:stretch/>
        </p:blipFill>
        <p:spPr>
          <a:xfrm>
            <a:off x="20782" y="838200"/>
            <a:ext cx="8915400" cy="4038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EXERCISE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8498" r="833" b="7016"/>
          <a:stretch/>
        </p:blipFill>
        <p:spPr>
          <a:xfrm>
            <a:off x="0" y="685800"/>
            <a:ext cx="9067800" cy="4343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DELETE EXERCISE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946" b="5534"/>
          <a:stretch/>
        </p:blipFill>
        <p:spPr>
          <a:xfrm>
            <a:off x="152400" y="914400"/>
            <a:ext cx="89154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ACTIVITY CALENDER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ADMIN PROFILE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44).png"/>
          <p:cNvPicPr>
            <a:picLocks noChangeAspect="1"/>
          </p:cNvPicPr>
          <p:nvPr/>
        </p:nvPicPr>
        <p:blipFill>
          <a:blip r:embed="rId2"/>
          <a:srcRect l="18333" t="8498" b="5534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t="12469" r="834" b="42642"/>
          <a:stretch/>
        </p:blipFill>
        <p:spPr>
          <a:xfrm>
            <a:off x="0" y="914401"/>
            <a:ext cx="9144000" cy="2743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TRAINER SCHEDULE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980" b="8498"/>
          <a:stretch/>
        </p:blipFill>
        <p:spPr>
          <a:xfrm>
            <a:off x="0" y="838200"/>
            <a:ext cx="91440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BATCH LIST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8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24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ATTENDENCE NOTIFICATION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8498" b="5534"/>
          <a:stretch/>
        </p:blipFill>
        <p:spPr>
          <a:xfrm>
            <a:off x="0" y="762001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0" t="14822" b="6621"/>
          <a:stretch/>
        </p:blipFill>
        <p:spPr>
          <a:xfrm>
            <a:off x="0" y="990600"/>
            <a:ext cx="9164782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USER PROFILE :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7016"/>
          <a:stretch/>
        </p:blipFill>
        <p:spPr>
          <a:xfrm>
            <a:off x="0" y="1219200"/>
            <a:ext cx="9144000" cy="42672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CHANGE PASSWORD :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REPORTS 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533400"/>
            <a:ext cx="6858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2" action="ppaction://hlinkfile"/>
              </a:rPr>
              <a:t>Activity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3" action="ppaction://hlinkfile"/>
              </a:rPr>
              <a:t>Customer wise attendance</a:t>
            </a:r>
            <a:endParaRPr lang="en-US" sz="2400" dirty="0" smtClean="0"/>
          </a:p>
          <a:p>
            <a:pPr marL="0" lvl="1">
              <a:buFont typeface="Wingdings" pitchFamily="2" charset="2"/>
              <a:buChar char="Ø"/>
            </a:pPr>
            <a:r>
              <a:rPr lang="en-US" sz="2400" dirty="0" smtClean="0">
                <a:hlinkClick r:id="rId4" action="ppaction://hlinkfile"/>
              </a:rPr>
              <a:t>Trainer wise attendance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Customer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5" action="ppaction://hlinkfile"/>
              </a:rPr>
              <a:t>Customer wise schedule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Calisto MT" panose="02040603050505030304" pitchFamily="18" charset="0"/>
                <a:hlinkClick r:id="rId6" action="ppaction://hlinkfile"/>
              </a:rPr>
              <a:t>Trainer wise schedule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7" action="ppaction://hlinkfile"/>
              </a:rPr>
              <a:t>Exercise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8" action="ppaction://hlinkfile"/>
              </a:rPr>
              <a:t>Customer Measurement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9" action="ppaction://hlinkfile"/>
              </a:rPr>
              <a:t>Nutritionist Report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10" action="ppaction://hlinkfile"/>
              </a:rPr>
              <a:t>Trainer report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11" action="ppaction://hlinkfile"/>
              </a:rPr>
              <a:t>Receptionist Report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743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Arial Black" pitchFamily="34" charset="0"/>
              </a:rPr>
              <a:t>RECEPTIONIST</a:t>
            </a:r>
            <a:endParaRPr lang="en-US" sz="80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RECEPTIONIST DASHBOARD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5213"/>
          <a:stretch/>
        </p:blipFill>
        <p:spPr>
          <a:xfrm>
            <a:off x="0" y="609600"/>
            <a:ext cx="9144000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.png"/>
          <p:cNvPicPr>
            <a:picLocks noChangeAspect="1"/>
          </p:cNvPicPr>
          <p:nvPr/>
        </p:nvPicPr>
        <p:blipFill rotWithShape="1">
          <a:blip r:embed="rId2"/>
          <a:srcRect l="15833" t="8889" r="833" b="3703"/>
          <a:stretch/>
        </p:blipFill>
        <p:spPr>
          <a:xfrm>
            <a:off x="0" y="751820"/>
            <a:ext cx="8991601" cy="4886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52399" y="2286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Company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57912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Receptionist can view company profile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.png"/>
          <p:cNvPicPr>
            <a:picLocks noChangeAspect="1"/>
          </p:cNvPicPr>
          <p:nvPr/>
        </p:nvPicPr>
        <p:blipFill rotWithShape="1">
          <a:blip r:embed="rId2"/>
          <a:srcRect l="16529" t="8519" b="5556"/>
          <a:stretch/>
        </p:blipFill>
        <p:spPr>
          <a:xfrm>
            <a:off x="-34636" y="627129"/>
            <a:ext cx="90678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4636" y="69273"/>
            <a:ext cx="5332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User List: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150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user list and send attendance notification by clicking on present button to customer or trainer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ADMIN DASHBOARD: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/>
          <a:stretch/>
        </p:blipFill>
        <p:spPr>
          <a:xfrm>
            <a:off x="-76200" y="858505"/>
            <a:ext cx="92202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762000"/>
            <a:ext cx="9144000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5097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User List: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5791200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user list and send attendance by clicking on present button to customer or trainer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.png"/>
          <p:cNvPicPr>
            <a:picLocks noChangeAspect="1"/>
          </p:cNvPicPr>
          <p:nvPr/>
        </p:nvPicPr>
        <p:blipFill>
          <a:blip r:embed="rId2"/>
          <a:srcRect t="8519" b="7037"/>
          <a:stretch>
            <a:fillRect/>
          </a:stretch>
        </p:blipFill>
        <p:spPr>
          <a:xfrm>
            <a:off x="0" y="1295400"/>
            <a:ext cx="91440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304800"/>
            <a:ext cx="3800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Trainer Schedule: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57150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trainer schedule by clicking on particular day.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.png"/>
          <p:cNvPicPr>
            <a:picLocks noChangeAspect="1"/>
          </p:cNvPicPr>
          <p:nvPr/>
        </p:nvPicPr>
        <p:blipFill>
          <a:blip r:embed="rId2"/>
          <a:srcRect t="8519" b="7037"/>
          <a:stretch>
            <a:fillRect/>
          </a:stretch>
        </p:blipFill>
        <p:spPr>
          <a:xfrm>
            <a:off x="0" y="1295400"/>
            <a:ext cx="9144000" cy="434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457200"/>
            <a:ext cx="3800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Trainer Schedule: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59436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trainer schedule by clicking on particular day.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1066800"/>
            <a:ext cx="9144000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57912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customer schedule by clicking on particular day.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28600"/>
            <a:ext cx="4287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Customer Schedule: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5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1143000"/>
            <a:ext cx="91440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304800"/>
            <a:ext cx="3317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Batch List: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58674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view batch list.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6).png"/>
          <p:cNvPicPr>
            <a:picLocks noChangeAspect="1"/>
          </p:cNvPicPr>
          <p:nvPr/>
        </p:nvPicPr>
        <p:blipFill>
          <a:blip r:embed="rId2"/>
          <a:srcRect t="8518" b="7037"/>
          <a:stretch>
            <a:fillRect/>
          </a:stretch>
        </p:blipFill>
        <p:spPr>
          <a:xfrm>
            <a:off x="0" y="1295400"/>
            <a:ext cx="91440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304800"/>
            <a:ext cx="3387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Manage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867400"/>
            <a:ext cx="4212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manage his/her profile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7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28600"/>
            <a:ext cx="3387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Manage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19800"/>
            <a:ext cx="426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manage his/her profile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.png"/>
          <p:cNvPicPr>
            <a:picLocks noChangeAspect="1"/>
          </p:cNvPicPr>
          <p:nvPr/>
        </p:nvPicPr>
        <p:blipFill>
          <a:blip r:embed="rId2"/>
          <a:srcRect t="7037" b="5556"/>
          <a:stretch>
            <a:fillRect/>
          </a:stretch>
        </p:blipFill>
        <p:spPr>
          <a:xfrm>
            <a:off x="0" y="1219200"/>
            <a:ext cx="9144000" cy="449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601980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 update/delete his/her profile 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381000"/>
            <a:ext cx="3387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Manage profile: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914400"/>
            <a:ext cx="91440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304800"/>
            <a:ext cx="3961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Change Password: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5638800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Receptionist can  change password.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REPORTS 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609600"/>
            <a:ext cx="4648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2" action="ppaction://hlinkfile"/>
              </a:rPr>
              <a:t>Customer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3" action="ppaction://hlinkfile"/>
              </a:rPr>
              <a:t>Trainer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Attendance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4" action="ppaction://hlinkfile"/>
              </a:rPr>
              <a:t>Customer wise attendance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5" action="ppaction://hlinkfile"/>
              </a:rPr>
              <a:t>Trainer wise attendance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Black" pitchFamily="34" charset="0"/>
              </a:rPr>
              <a:t>COMPANY PROFILE 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71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Here, Admin Can Manage Profile Of Company  And Also Edit And Delete It. </a:t>
            </a:r>
            <a:endParaRPr lang="en-US" sz="2000" dirty="0"/>
          </a:p>
        </p:txBody>
      </p:sp>
      <p:pic>
        <p:nvPicPr>
          <p:cNvPr id="4" name="Picture 3" descr="Screenshot (8).png"/>
          <p:cNvPicPr>
            <a:picLocks noChangeAspect="1"/>
          </p:cNvPicPr>
          <p:nvPr/>
        </p:nvPicPr>
        <p:blipFill>
          <a:blip r:embed="rId2"/>
          <a:srcRect l="16667" t="20356" r="1667" b="17391"/>
          <a:stretch>
            <a:fillRect/>
          </a:stretch>
        </p:blipFill>
        <p:spPr>
          <a:xfrm>
            <a:off x="0" y="685800"/>
            <a:ext cx="91440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514600"/>
            <a:ext cx="856035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latin typeface="Arial Black" pitchFamily="34" charset="0"/>
              </a:rPr>
              <a:t>NUTRITIONIST</a:t>
            </a:r>
            <a:endParaRPr lang="en-US" sz="80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NUTRITIONIST DASHBOARD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9" b="5737"/>
          <a:stretch/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.png"/>
          <p:cNvPicPr>
            <a:picLocks noChangeAspect="1"/>
          </p:cNvPicPr>
          <p:nvPr/>
        </p:nvPicPr>
        <p:blipFill rotWithShape="1">
          <a:blip r:embed="rId2"/>
          <a:srcRect l="16440" t="8519" b="5556"/>
          <a:stretch/>
        </p:blipFill>
        <p:spPr>
          <a:xfrm>
            <a:off x="27042" y="841875"/>
            <a:ext cx="9164782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22407"/>
            <a:ext cx="411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Company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943600"/>
            <a:ext cx="394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view company profile.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.png"/>
          <p:cNvPicPr>
            <a:picLocks noChangeAspect="1"/>
          </p:cNvPicPr>
          <p:nvPr/>
        </p:nvPicPr>
        <p:blipFill>
          <a:blip r:embed="rId2"/>
          <a:srcRect t="7037" b="5556"/>
          <a:stretch>
            <a:fillRect/>
          </a:stretch>
        </p:blipFill>
        <p:spPr>
          <a:xfrm>
            <a:off x="0" y="914400"/>
            <a:ext cx="9144000" cy="449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228600"/>
            <a:ext cx="2242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User List: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715000"/>
            <a:ext cx="6878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view customer list to upload a diet chart for customer.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.png"/>
          <p:cNvPicPr>
            <a:picLocks noChangeAspect="1"/>
          </p:cNvPicPr>
          <p:nvPr/>
        </p:nvPicPr>
        <p:blipFill>
          <a:blip r:embed="rId2"/>
          <a:srcRect t="8519" b="7037"/>
          <a:stretch>
            <a:fillRect/>
          </a:stretch>
        </p:blipFill>
        <p:spPr>
          <a:xfrm>
            <a:off x="0" y="1066800"/>
            <a:ext cx="91440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28600"/>
            <a:ext cx="3217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Customer List: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9120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view measurement list to upload a diet chart for customer.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.png"/>
          <p:cNvPicPr>
            <a:picLocks noChangeAspect="1"/>
          </p:cNvPicPr>
          <p:nvPr/>
        </p:nvPicPr>
        <p:blipFill rotWithShape="1">
          <a:blip r:embed="rId3"/>
          <a:srcRect l="15833" t="7037" b="5556"/>
          <a:stretch/>
        </p:blipFill>
        <p:spPr>
          <a:xfrm>
            <a:off x="83127" y="724110"/>
            <a:ext cx="9067800" cy="46860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228600"/>
            <a:ext cx="2477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Diet Chart: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912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upload diet chart for customer.</a:t>
            </a:r>
            <a:endParaRPr lang="en-US" dirty="0"/>
          </a:p>
        </p:txBody>
      </p:sp>
      <p:pic>
        <p:nvPicPr>
          <p:cNvPr id="5" name="Picture 4" descr="Screenshot (25).png"/>
          <p:cNvPicPr>
            <a:picLocks noChangeAspect="1"/>
          </p:cNvPicPr>
          <p:nvPr/>
        </p:nvPicPr>
        <p:blipFill rotWithShape="1">
          <a:blip r:embed="rId3"/>
          <a:srcRect l="15833" t="7037" b="5556"/>
          <a:stretch/>
        </p:blipFill>
        <p:spPr>
          <a:xfrm>
            <a:off x="62345" y="737965"/>
            <a:ext cx="9067800" cy="4686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477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Diet Chart: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5" name="Picture 4" descr="Screenshot (29).png"/>
          <p:cNvPicPr>
            <a:picLocks noChangeAspect="1"/>
          </p:cNvPicPr>
          <p:nvPr/>
        </p:nvPicPr>
        <p:blipFill rotWithShape="1">
          <a:blip r:embed="rId2"/>
          <a:srcRect l="16667" t="7037" b="5555"/>
          <a:stretch/>
        </p:blipFill>
        <p:spPr>
          <a:xfrm>
            <a:off x="0" y="530147"/>
            <a:ext cx="9144000" cy="449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56388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upload diet chart for customer.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.png"/>
          <p:cNvPicPr>
            <a:picLocks noChangeAspect="1"/>
          </p:cNvPicPr>
          <p:nvPr/>
        </p:nvPicPr>
        <p:blipFill>
          <a:blip r:embed="rId2"/>
          <a:srcRect t="8519" b="7037"/>
          <a:stretch>
            <a:fillRect/>
          </a:stretch>
        </p:blipFill>
        <p:spPr>
          <a:xfrm>
            <a:off x="0" y="1295400"/>
            <a:ext cx="91440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457200"/>
            <a:ext cx="2477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Diet Chart: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59436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view diet chart  uploaded for customer.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).png"/>
          <p:cNvPicPr>
            <a:picLocks noChangeAspect="1"/>
          </p:cNvPicPr>
          <p:nvPr/>
        </p:nvPicPr>
        <p:blipFill rotWithShape="1">
          <a:blip r:embed="rId2"/>
          <a:srcRect l="16667" t="8519" b="5556"/>
          <a:stretch/>
        </p:blipFill>
        <p:spPr>
          <a:xfrm>
            <a:off x="27709" y="676751"/>
            <a:ext cx="9144000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3855" y="98820"/>
            <a:ext cx="2687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Food Detail: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096000"/>
            <a:ext cx="4875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add/update/delete food details.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457200"/>
            <a:ext cx="2687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Food Detail: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019800"/>
            <a:ext cx="400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add/reset food details.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EDIT COMPANY PROFILE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6" name="Picture 5" descr="Screenshot (9).png"/>
          <p:cNvPicPr>
            <a:picLocks noChangeAspect="1"/>
          </p:cNvPicPr>
          <p:nvPr/>
        </p:nvPicPr>
        <p:blipFill>
          <a:blip r:embed="rId2"/>
          <a:srcRect l="16667" t="11183" r="1389" b="7016"/>
          <a:stretch>
            <a:fillRect/>
          </a:stretch>
        </p:blipFill>
        <p:spPr>
          <a:xfrm>
            <a:off x="0" y="685800"/>
            <a:ext cx="914400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71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Here, Admin Can Edit Profile Of Company.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).png"/>
          <p:cNvPicPr>
            <a:picLocks noChangeAspect="1"/>
          </p:cNvPicPr>
          <p:nvPr/>
        </p:nvPicPr>
        <p:blipFill>
          <a:blip r:embed="rId2"/>
          <a:srcRect t="7037" b="7037"/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57912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edit food details.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381000"/>
            <a:ext cx="2687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Food Detail: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.png"/>
          <p:cNvPicPr>
            <a:picLocks noChangeAspect="1"/>
          </p:cNvPicPr>
          <p:nvPr/>
        </p:nvPicPr>
        <p:blipFill>
          <a:blip r:embed="rId2"/>
          <a:srcRect t="8519" b="5556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33400"/>
            <a:ext cx="3387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Manage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6096000"/>
            <a:ext cx="41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manage his/her profile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5).png"/>
          <p:cNvPicPr>
            <a:picLocks noChangeAspect="1"/>
          </p:cNvPicPr>
          <p:nvPr/>
        </p:nvPicPr>
        <p:blipFill>
          <a:blip r:embed="rId2"/>
          <a:srcRect t="7037" b="5556"/>
          <a:stretch>
            <a:fillRect/>
          </a:stretch>
        </p:blipFill>
        <p:spPr>
          <a:xfrm>
            <a:off x="0" y="1219200"/>
            <a:ext cx="9144000" cy="4495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381000"/>
            <a:ext cx="3387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Manage profile: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5943600"/>
            <a:ext cx="4720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update/delete his/her profile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).png"/>
          <p:cNvPicPr>
            <a:picLocks noChangeAspect="1"/>
          </p:cNvPicPr>
          <p:nvPr/>
        </p:nvPicPr>
        <p:blipFill>
          <a:blip r:embed="rId2"/>
          <a:srcRect t="7037" b="10000"/>
          <a:stretch>
            <a:fillRect/>
          </a:stretch>
        </p:blipFill>
        <p:spPr>
          <a:xfrm>
            <a:off x="0" y="1219200"/>
            <a:ext cx="9144000" cy="4267200"/>
          </a:xfrm>
          <a:prstGeom prst="rect">
            <a:avLst/>
          </a:prstGeom>
        </p:spPr>
      </p:pic>
      <p:pic>
        <p:nvPicPr>
          <p:cNvPr id="3" name="Picture 2" descr="Screenshot (19).png"/>
          <p:cNvPicPr>
            <a:picLocks noChangeAspect="1"/>
          </p:cNvPicPr>
          <p:nvPr/>
        </p:nvPicPr>
        <p:blipFill>
          <a:blip r:embed="rId3"/>
          <a:srcRect t="8519" b="5556"/>
          <a:stretch>
            <a:fillRect/>
          </a:stretch>
        </p:blipFill>
        <p:spPr>
          <a:xfrm>
            <a:off x="0" y="914400"/>
            <a:ext cx="9144000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304800"/>
            <a:ext cx="3961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Arial Black" pitchFamily="34" charset="0"/>
              </a:rPr>
              <a:t>Change Password: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5638800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Nutritionist can  change password.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REPORTS :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85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hlinkClick r:id="rId2" action="ppaction://hlinkfile"/>
              </a:rPr>
              <a:t>Customer Measurement Report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Diet Report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hlinkClick r:id="rId3" action="ppaction://hlinkfile"/>
              </a:rPr>
              <a:t>Food details report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19812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u="sng" dirty="0" smtClean="0"/>
              <a:t>CUSTOMER</a:t>
            </a:r>
            <a:endParaRPr lang="en-US" sz="9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.png"/>
          <p:cNvPicPr>
            <a:picLocks noChangeAspect="1"/>
          </p:cNvPicPr>
          <p:nvPr/>
        </p:nvPicPr>
        <p:blipFill>
          <a:blip r:embed="rId2"/>
          <a:srcRect t="9980" r="2500" b="11463"/>
          <a:stretch>
            <a:fillRect/>
          </a:stretch>
        </p:blipFill>
        <p:spPr>
          <a:xfrm>
            <a:off x="0" y="60960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HOME :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30).png"/>
          <p:cNvPicPr>
            <a:picLocks noChangeAspect="1"/>
          </p:cNvPicPr>
          <p:nvPr/>
        </p:nvPicPr>
        <p:blipFill>
          <a:blip r:embed="rId2"/>
          <a:srcRect t="9980" r="1667" b="12945"/>
          <a:stretch>
            <a:fillRect/>
          </a:stretch>
        </p:blipFill>
        <p:spPr>
          <a:xfrm>
            <a:off x="0" y="1295400"/>
            <a:ext cx="89916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Arial Black" pitchFamily="34" charset="0"/>
              </a:rPr>
              <a:t>ABOUT US :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3" name="Picture 2" descr="Screenshot (32).png"/>
          <p:cNvPicPr>
            <a:picLocks noChangeAspect="1"/>
          </p:cNvPicPr>
          <p:nvPr/>
        </p:nvPicPr>
        <p:blipFill>
          <a:blip r:embed="rId2"/>
          <a:srcRect t="8498" r="1667" b="11463"/>
          <a:stretch>
            <a:fillRect/>
          </a:stretch>
        </p:blipFill>
        <p:spPr>
          <a:xfrm>
            <a:off x="0" y="457200"/>
            <a:ext cx="91440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.png"/>
          <p:cNvPicPr>
            <a:picLocks noChangeAspect="1"/>
          </p:cNvPicPr>
          <p:nvPr/>
        </p:nvPicPr>
        <p:blipFill>
          <a:blip r:embed="rId2"/>
          <a:srcRect t="8498" b="11463"/>
          <a:stretch>
            <a:fillRect/>
          </a:stretch>
        </p:blipFill>
        <p:spPr>
          <a:xfrm>
            <a:off x="0" y="685800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Arial Black" pitchFamily="34" charset="0"/>
              </a:rPr>
              <a:t>DELETE COMPANY PROFILE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181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Admin Can Delete Company Profile By Clicking On Delete And It Will Delete From       The Database.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7143" b="7143"/>
          <a:stretch/>
        </p:blipFill>
        <p:spPr>
          <a:xfrm>
            <a:off x="0" y="533400"/>
            <a:ext cx="91440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.png"/>
          <p:cNvPicPr>
            <a:picLocks noChangeAspect="1"/>
          </p:cNvPicPr>
          <p:nvPr/>
        </p:nvPicPr>
        <p:blipFill>
          <a:blip r:embed="rId2"/>
          <a:srcRect t="9980" b="12945"/>
          <a:stretch>
            <a:fillRect/>
          </a:stretch>
        </p:blipFill>
        <p:spPr>
          <a:xfrm>
            <a:off x="0" y="838200"/>
            <a:ext cx="91440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5).png"/>
          <p:cNvPicPr>
            <a:picLocks noChangeAspect="1"/>
          </p:cNvPicPr>
          <p:nvPr/>
        </p:nvPicPr>
        <p:blipFill>
          <a:blip r:embed="rId2"/>
          <a:srcRect t="9980" r="2500" b="11463"/>
          <a:stretch>
            <a:fillRect/>
          </a:stretch>
        </p:blipFill>
        <p:spPr>
          <a:xfrm>
            <a:off x="0" y="1066800"/>
            <a:ext cx="91440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1).png"/>
          <p:cNvPicPr>
            <a:picLocks noChangeAspect="1"/>
          </p:cNvPicPr>
          <p:nvPr/>
        </p:nvPicPr>
        <p:blipFill>
          <a:blip r:embed="rId2"/>
          <a:srcRect t="8498" b="5534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CLASSES AND SERVICES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3).png"/>
          <p:cNvPicPr>
            <a:picLocks noChangeAspect="1"/>
          </p:cNvPicPr>
          <p:nvPr/>
        </p:nvPicPr>
        <p:blipFill>
          <a:blip r:embed="rId2"/>
          <a:srcRect t="8498" b="5534"/>
          <a:stretch>
            <a:fillRect/>
          </a:stretch>
        </p:blipFill>
        <p:spPr>
          <a:xfrm>
            <a:off x="0" y="1295400"/>
            <a:ext cx="9144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4).png"/>
          <p:cNvPicPr>
            <a:picLocks noChangeAspect="1"/>
          </p:cNvPicPr>
          <p:nvPr/>
        </p:nvPicPr>
        <p:blipFill>
          <a:blip r:embed="rId2"/>
          <a:srcRect t="9980" b="7016"/>
          <a:stretch>
            <a:fillRect/>
          </a:stretch>
        </p:blipFill>
        <p:spPr>
          <a:xfrm>
            <a:off x="0" y="1371600"/>
            <a:ext cx="91440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5).png"/>
          <p:cNvPicPr>
            <a:picLocks noChangeAspect="1"/>
          </p:cNvPicPr>
          <p:nvPr/>
        </p:nvPicPr>
        <p:blipFill>
          <a:blip r:embed="rId2"/>
          <a:srcRect t="8498" b="11463"/>
          <a:stretch>
            <a:fillRect/>
          </a:stretch>
        </p:blipFill>
        <p:spPr>
          <a:xfrm>
            <a:off x="0" y="1295400"/>
            <a:ext cx="91440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.png"/>
          <p:cNvPicPr>
            <a:picLocks noChangeAspect="1"/>
          </p:cNvPicPr>
          <p:nvPr/>
        </p:nvPicPr>
        <p:blipFill>
          <a:blip r:embed="rId2"/>
          <a:srcRect t="8498" b="11463"/>
          <a:stretch>
            <a:fillRect/>
          </a:stretch>
        </p:blipFill>
        <p:spPr>
          <a:xfrm>
            <a:off x="0" y="762000"/>
            <a:ext cx="9144000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CONTACT US :</a:t>
            </a:r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1336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Arial Black" panose="020B0A04020102020204" pitchFamily="34" charset="0"/>
              </a:rPr>
              <a:t>THANK YOU</a:t>
            </a:r>
            <a:endParaRPr lang="en-IN" sz="8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3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atin typeface="Arial Black" pitchFamily="34" charset="0"/>
              </a:rPr>
              <a:t>USER LIST :</a:t>
            </a:r>
            <a:endParaRPr lang="en-US" sz="2800" dirty="0">
              <a:latin typeface="Arial Black" pitchFamily="34" charset="0"/>
            </a:endParaRPr>
          </a:p>
        </p:txBody>
      </p:sp>
      <p:pic>
        <p:nvPicPr>
          <p:cNvPr id="3" name="Picture 2" descr="Screenshot (11).png"/>
          <p:cNvPicPr>
            <a:picLocks noChangeAspect="1"/>
          </p:cNvPicPr>
          <p:nvPr/>
        </p:nvPicPr>
        <p:blipFill>
          <a:blip r:embed="rId2"/>
          <a:srcRect l="16667" t="8498" r="1667" b="15909"/>
          <a:stretch>
            <a:fillRect/>
          </a:stretch>
        </p:blipFill>
        <p:spPr>
          <a:xfrm>
            <a:off x="0" y="533400"/>
            <a:ext cx="9144000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181600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Admin Can Manage The User List 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769</Words>
  <Application>Microsoft Office PowerPoint</Application>
  <PresentationFormat>On-screen Show (4:3)</PresentationFormat>
  <Paragraphs>159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Arial Black</vt:lpstr>
      <vt:lpstr>Calibri</vt:lpstr>
      <vt:lpstr>Calisto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</dc:creator>
  <cp:lastModifiedBy>Mansi Thakkar</cp:lastModifiedBy>
  <cp:revision>123</cp:revision>
  <dcterms:created xsi:type="dcterms:W3CDTF">2020-03-08T17:30:34Z</dcterms:created>
  <dcterms:modified xsi:type="dcterms:W3CDTF">2020-03-09T07:45:34Z</dcterms:modified>
</cp:coreProperties>
</file>